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Roboto"/>
      <p:regular r:id="rId24"/>
      <p:bold r:id="rId25"/>
      <p:italic r:id="rId26"/>
      <p:boldItalic r:id="rId27"/>
    </p:embeddedFont>
    <p:embeddedFont>
      <p:font typeface="Lat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Robo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-italic.fntdata"/><Relationship Id="rId25" Type="http://schemas.openxmlformats.org/officeDocument/2006/relationships/font" Target="fonts/Roboto-bold.fntdata"/><Relationship Id="rId28" Type="http://schemas.openxmlformats.org/officeDocument/2006/relationships/font" Target="fonts/Lato-regular.fntdata"/><Relationship Id="rId27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ato-boldItalic.fntdata"/><Relationship Id="rId3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14a0ed7d5_2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14a0ed7d5_2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14a0ed7d5_2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514a0ed7d5_2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590752fb19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590752fb19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590752fb19_0_9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590752fb19_0_9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590752fb19_0_9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590752fb19_0_9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90752fb19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90752fb19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90752fb19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90752fb19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90752fb19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90752fb19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90752fb19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90752fb19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14a0ed7d5_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14a0ed7d5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14a0ed7d5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14a0ed7d5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14a0ed7d5_2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14a0ed7d5_2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14a0ed7d5_2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14a0ed7d5_2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28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Recurring Events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&amp;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Event RSVP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452" y="363245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/>
          <p:nvPr>
            <p:ph type="title"/>
          </p:nvPr>
        </p:nvSpPr>
        <p:spPr>
          <a:xfrm>
            <a:off x="727650" y="6368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content type</a:t>
            </a:r>
            <a:endParaRPr/>
          </a:p>
        </p:txBody>
      </p:sp>
      <p:sp>
        <p:nvSpPr>
          <p:cNvPr id="162" name="Google Shape;162;p22"/>
          <p:cNvSpPr txBox="1"/>
          <p:nvPr>
            <p:ph idx="1" type="body"/>
          </p:nvPr>
        </p:nvSpPr>
        <p:spPr>
          <a:xfrm>
            <a:off x="727650" y="1336925"/>
            <a:ext cx="7688700" cy="36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A new content type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‘Date’ field will have several options similar to the Google Calendar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Will not appear in the default events calendar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Can create a new calendar for these recurring events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Will not appear in the ‘Upcoming Events’ view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Will not be included in events feed (e.g. Shelf Awareness)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Store staff should remember which content type to use - ‘Events’ or ‘Recurring Events’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All recurring events have to be at the same time (e.g.  </a:t>
            </a:r>
            <a:r>
              <a:rPr lang="en" sz="1200"/>
              <a:t>11am</a:t>
            </a:r>
            <a:r>
              <a:rPr lang="en" sz="1200"/>
              <a:t> on Sundays)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If using book lists, cannot have different books on each instance</a:t>
            </a:r>
            <a:endParaRPr sz="12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/>
          <p:nvPr>
            <p:ph type="title"/>
          </p:nvPr>
        </p:nvSpPr>
        <p:spPr>
          <a:xfrm>
            <a:off x="727650" y="626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Configure ‘EventDate’ field (NEW)</a:t>
            </a:r>
            <a:endParaRPr/>
          </a:p>
        </p:txBody>
      </p:sp>
      <p:sp>
        <p:nvSpPr>
          <p:cNvPr id="168" name="Google Shape;168;p23"/>
          <p:cNvSpPr txBox="1"/>
          <p:nvPr>
            <p:ph idx="1" type="body"/>
          </p:nvPr>
        </p:nvSpPr>
        <p:spPr>
          <a:xfrm>
            <a:off x="727650" y="1346950"/>
            <a:ext cx="7688700" cy="363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3"/>
          <p:cNvSpPr/>
          <p:nvPr/>
        </p:nvSpPr>
        <p:spPr>
          <a:xfrm>
            <a:off x="1654350" y="1844850"/>
            <a:ext cx="1423800" cy="9624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‘</a:t>
            </a:r>
            <a:r>
              <a:rPr lang="en" sz="1200"/>
              <a:t>Event’ Content Type</a:t>
            </a:r>
            <a:endParaRPr sz="1200"/>
          </a:p>
        </p:txBody>
      </p:sp>
      <p:sp>
        <p:nvSpPr>
          <p:cNvPr id="170" name="Google Shape;170;p23"/>
          <p:cNvSpPr/>
          <p:nvPr/>
        </p:nvSpPr>
        <p:spPr>
          <a:xfrm>
            <a:off x="4692350" y="1894925"/>
            <a:ext cx="2666975" cy="862250"/>
          </a:xfrm>
          <a:prstGeom prst="flowChartInputOutpu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‘Event date’ field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‘Unlimited’ values</a:t>
            </a:r>
            <a:endParaRPr sz="1200"/>
          </a:p>
        </p:txBody>
      </p:sp>
      <p:cxnSp>
        <p:nvCxnSpPr>
          <p:cNvPr id="171" name="Google Shape;171;p23"/>
          <p:cNvCxnSpPr>
            <a:endCxn id="169" idx="3"/>
          </p:cNvCxnSpPr>
          <p:nvPr/>
        </p:nvCxnSpPr>
        <p:spPr>
          <a:xfrm rot="10800000">
            <a:off x="3078150" y="2326050"/>
            <a:ext cx="1881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2" name="Google Shape;172;p23"/>
          <p:cNvSpPr txBox="1"/>
          <p:nvPr/>
        </p:nvSpPr>
        <p:spPr>
          <a:xfrm>
            <a:off x="1243250" y="3007875"/>
            <a:ext cx="5775300" cy="20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ato"/>
              <a:buChar char="❖"/>
            </a:pP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Existing </a:t>
            </a: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content type, change the ‘Event date’ field</a:t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ato"/>
              <a:buChar char="❖"/>
            </a:pP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‘Date’ field can have a pop-up calendar option, no other bells and whistles</a:t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ato"/>
              <a:buChar char="❖"/>
            </a:pP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Will appear in the default events calendar</a:t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ato"/>
              <a:buChar char="❖"/>
            </a:pP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Will appear in the ‘Upcoming Events’ view</a:t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ato"/>
              <a:buChar char="❖"/>
            </a:pP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Will be included in events feed (e.g. Shelf Awareness)</a:t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ato"/>
              <a:buChar char="❖"/>
            </a:pP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Recurring events can be at any time (e.g.  11am on May/5, 10am on May/12)</a:t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ato"/>
              <a:buChar char="❖"/>
            </a:pPr>
            <a:r>
              <a:rPr lang="en" sz="12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If using book lists, cannot have different books on each instance</a:t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24"/>
          <p:cNvGrpSpPr/>
          <p:nvPr/>
        </p:nvGrpSpPr>
        <p:grpSpPr>
          <a:xfrm>
            <a:off x="5632317" y="1189775"/>
            <a:ext cx="3305700" cy="3483050"/>
            <a:chOff x="5632317" y="1189775"/>
            <a:chExt cx="3305700" cy="3483050"/>
          </a:xfrm>
        </p:grpSpPr>
        <p:sp>
          <p:nvSpPr>
            <p:cNvPr id="178" name="Google Shape;178;p24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D838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Check the display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9" name="Google Shape;179;p24"/>
            <p:cNvSpPr txBox="1"/>
            <p:nvPr/>
          </p:nvSpPr>
          <p:spPr>
            <a:xfrm>
              <a:off x="6167063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Make sure the date and time are displayed properly. If not, edit the display settings for the Event date field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80" name="Google Shape;180;p24"/>
          <p:cNvGrpSpPr/>
          <p:nvPr/>
        </p:nvGrpSpPr>
        <p:grpSpPr>
          <a:xfrm>
            <a:off x="0" y="1189989"/>
            <a:ext cx="3546900" cy="3482836"/>
            <a:chOff x="0" y="1189989"/>
            <a:chExt cx="3546900" cy="3482836"/>
          </a:xfrm>
        </p:grpSpPr>
        <p:sp>
          <p:nvSpPr>
            <p:cNvPr id="181" name="Google Shape;181;p24"/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fmla="val 50000" name="adj"/>
              </a:avLst>
            </a:prstGeom>
            <a:solidFill>
              <a:srgbClr val="8020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Edit the Event date Field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2" name="Google Shape;182;p24"/>
            <p:cNvSpPr txBox="1"/>
            <p:nvPr/>
          </p:nvSpPr>
          <p:spPr>
            <a:xfrm>
              <a:off x="655361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Accept unlimited values for date and time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83" name="Google Shape;183;p24"/>
          <p:cNvGrpSpPr/>
          <p:nvPr/>
        </p:nvGrpSpPr>
        <p:grpSpPr>
          <a:xfrm>
            <a:off x="2944204" y="1189775"/>
            <a:ext cx="3305700" cy="3483050"/>
            <a:chOff x="2944204" y="1189775"/>
            <a:chExt cx="3305700" cy="3483050"/>
          </a:xfrm>
        </p:grpSpPr>
        <p:sp>
          <p:nvSpPr>
            <p:cNvPr id="184" name="Google Shape;184;p24"/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B02C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Create the Recurring Events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5" name="Google Shape;185;p24"/>
            <p:cNvSpPr txBox="1"/>
            <p:nvPr/>
          </p:nvSpPr>
          <p:spPr>
            <a:xfrm>
              <a:off x="3478949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Create an event and enter multiple dates &amp;  time for the event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Or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Edit an existing event and enter multiple dates &amp; time for the event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5"/>
          <p:cNvSpPr txBox="1"/>
          <p:nvPr>
            <p:ph type="title"/>
          </p:nvPr>
        </p:nvSpPr>
        <p:spPr>
          <a:xfrm>
            <a:off x="727650" y="6259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Event RSVP</a:t>
            </a:r>
            <a:endParaRPr/>
          </a:p>
        </p:txBody>
      </p:sp>
      <p:sp>
        <p:nvSpPr>
          <p:cNvPr id="191" name="Google Shape;191;p25"/>
          <p:cNvSpPr txBox="1"/>
          <p:nvPr>
            <p:ph idx="1" type="body"/>
          </p:nvPr>
        </p:nvSpPr>
        <p:spPr>
          <a:xfrm>
            <a:off x="727650" y="1441200"/>
            <a:ext cx="7688700" cy="32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Content Type : Event</a:t>
            </a:r>
            <a:endParaRPr sz="18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Field : RSVP Form (new field)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26"/>
          <p:cNvGrpSpPr/>
          <p:nvPr/>
        </p:nvGrpSpPr>
        <p:grpSpPr>
          <a:xfrm>
            <a:off x="5632317" y="1189775"/>
            <a:ext cx="3305700" cy="3483050"/>
            <a:chOff x="5632317" y="1189775"/>
            <a:chExt cx="3305700" cy="3483050"/>
          </a:xfrm>
        </p:grpSpPr>
        <p:sp>
          <p:nvSpPr>
            <p:cNvPr id="197" name="Google Shape;197;p26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D838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Enable RSVP form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8" name="Google Shape;198;p26"/>
            <p:cNvSpPr txBox="1"/>
            <p:nvPr/>
          </p:nvSpPr>
          <p:spPr>
            <a:xfrm>
              <a:off x="6167063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Enable and attach the RSVP form to the right event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99" name="Google Shape;199;p26"/>
          <p:cNvGrpSpPr/>
          <p:nvPr/>
        </p:nvGrpSpPr>
        <p:grpSpPr>
          <a:xfrm>
            <a:off x="0" y="1189989"/>
            <a:ext cx="3546900" cy="3482836"/>
            <a:chOff x="0" y="1189989"/>
            <a:chExt cx="3546900" cy="3482836"/>
          </a:xfrm>
        </p:grpSpPr>
        <p:sp>
          <p:nvSpPr>
            <p:cNvPr id="200" name="Google Shape;200;p26"/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fmla="val 50000" name="adj"/>
              </a:avLst>
            </a:prstGeom>
            <a:solidFill>
              <a:srgbClr val="80201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Create RSVP Form field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1" name="Google Shape;201;p26"/>
            <p:cNvSpPr txBox="1"/>
            <p:nvPr/>
          </p:nvSpPr>
          <p:spPr>
            <a:xfrm>
              <a:off x="655361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Create this new field and attach it to the ‘Event’ content type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02" name="Google Shape;202;p26"/>
          <p:cNvGrpSpPr/>
          <p:nvPr/>
        </p:nvGrpSpPr>
        <p:grpSpPr>
          <a:xfrm>
            <a:off x="2944204" y="1189775"/>
            <a:ext cx="3305700" cy="3483050"/>
            <a:chOff x="2944204" y="1189775"/>
            <a:chExt cx="3305700" cy="3483050"/>
          </a:xfrm>
        </p:grpSpPr>
        <p:sp>
          <p:nvSpPr>
            <p:cNvPr id="203" name="Google Shape;203;p26"/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B02C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Create the RSVP webform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4" name="Google Shape;204;p26"/>
            <p:cNvSpPr txBox="1"/>
            <p:nvPr/>
          </p:nvSpPr>
          <p:spPr>
            <a:xfrm>
              <a:off x="3478949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Create 1 webform for each event you wish to get RSVP.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 &amp;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Configure the webform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6432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Terms and Definitions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7650" y="161130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Content Type </a:t>
            </a:r>
            <a:endParaRPr b="1" sz="1800"/>
          </a:p>
          <a:p>
            <a:pPr indent="-31115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A particular kind of content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Similar to  the ‘Contacts’ on your phones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Page, Book Page, Event, Blog, Webform are a few examples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7650" y="7125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Terms and Definitions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1437400"/>
            <a:ext cx="7688700" cy="335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Field</a:t>
            </a:r>
            <a:endParaRPr b="1" sz="1800"/>
          </a:p>
          <a:p>
            <a:pPr indent="-31115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Stores a particular bit of information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A Content Type can have many such fields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‘Event’ content type  -------&gt;  Title, Body, Event Location, Event Date, Image etc.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How do you find the fields for a content type ?</a:t>
            </a:r>
            <a:endParaRPr/>
          </a:p>
          <a:p>
            <a:pPr indent="-29845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100"/>
              <a:buChar char="➢"/>
            </a:pPr>
            <a:r>
              <a:rPr lang="en"/>
              <a:t>Structure -&gt; Content Types -&gt; &lt;name of the content type&gt; -&gt; Manage Fields</a:t>
            </a:r>
            <a:endParaRPr/>
          </a:p>
          <a:p>
            <a:pPr indent="0" lvl="0" marL="457200" rtl="0" algn="l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7650" y="6259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Field	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1368125"/>
            <a:ext cx="7688700" cy="351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Adds a piece of information to the content type it is attached to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Option to be marked as ‘required’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Type of data - text field, text area, image, date etc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Widgets - select list, radio button, pop-up calendar etc.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Number of values </a:t>
            </a:r>
            <a:endParaRPr/>
          </a:p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Char char="❖"/>
            </a:pPr>
            <a:r>
              <a:rPr lang="en"/>
              <a:t>Display format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7650" y="6259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Recurring Events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27650" y="1441200"/>
            <a:ext cx="7688700" cy="32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Content Type : Event</a:t>
            </a:r>
            <a:endParaRPr sz="18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Field : Event date (existing field)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27650" y="6229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/>
              <a:t>Create New Events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727650" y="1296150"/>
            <a:ext cx="7688700" cy="3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/>
          <p:nvPr/>
        </p:nvSpPr>
        <p:spPr>
          <a:xfrm>
            <a:off x="3196250" y="1898250"/>
            <a:ext cx="1648200" cy="1437900"/>
          </a:xfrm>
          <a:prstGeom prst="roundRect">
            <a:avLst>
              <a:gd fmla="val 16667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Sunday, May/12</a:t>
            </a:r>
            <a:endParaRPr/>
          </a:p>
        </p:txBody>
      </p:sp>
      <p:sp>
        <p:nvSpPr>
          <p:cNvPr id="119" name="Google Shape;119;p18"/>
          <p:cNvSpPr/>
          <p:nvPr/>
        </p:nvSpPr>
        <p:spPr>
          <a:xfrm>
            <a:off x="6152300" y="1687050"/>
            <a:ext cx="1192800" cy="1192800"/>
          </a:xfrm>
          <a:prstGeom prst="roundRect">
            <a:avLst>
              <a:gd fmla="val 16667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8"/>
          <p:cNvSpPr/>
          <p:nvPr/>
        </p:nvSpPr>
        <p:spPr>
          <a:xfrm>
            <a:off x="5923700" y="1898250"/>
            <a:ext cx="1192800" cy="1192800"/>
          </a:xfrm>
          <a:prstGeom prst="roundRect">
            <a:avLst>
              <a:gd fmla="val 16667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8"/>
          <p:cNvSpPr/>
          <p:nvPr/>
        </p:nvSpPr>
        <p:spPr>
          <a:xfrm>
            <a:off x="5753100" y="2143350"/>
            <a:ext cx="1192800" cy="1192800"/>
          </a:xfrm>
          <a:prstGeom prst="roundRect">
            <a:avLst>
              <a:gd fmla="val 16667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Sun, May/19</a:t>
            </a:r>
            <a:endParaRPr/>
          </a:p>
        </p:txBody>
      </p:sp>
      <p:sp>
        <p:nvSpPr>
          <p:cNvPr id="122" name="Google Shape;122;p18"/>
          <p:cNvSpPr/>
          <p:nvPr/>
        </p:nvSpPr>
        <p:spPr>
          <a:xfrm>
            <a:off x="960775" y="1898250"/>
            <a:ext cx="1648200" cy="1437900"/>
          </a:xfrm>
          <a:prstGeom prst="roundRect">
            <a:avLst>
              <a:gd fmla="val 16667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Sunday, May/5</a:t>
            </a:r>
            <a:endParaRPr/>
          </a:p>
        </p:txBody>
      </p:sp>
      <p:sp>
        <p:nvSpPr>
          <p:cNvPr id="123" name="Google Shape;123;p18"/>
          <p:cNvSpPr txBox="1"/>
          <p:nvPr/>
        </p:nvSpPr>
        <p:spPr>
          <a:xfrm>
            <a:off x="993900" y="3931225"/>
            <a:ext cx="7156200" cy="1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Lato"/>
              <a:buChar char="❖"/>
            </a:pPr>
            <a:r>
              <a:rPr lang="en" sz="1200">
                <a:latin typeface="Lato"/>
                <a:ea typeface="Lato"/>
                <a:cs typeface="Lato"/>
                <a:sym typeface="Lato"/>
              </a:rPr>
              <a:t>Enter all fields - Body, Date/Time, Location, Images etc. - for every instance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Lato"/>
              <a:buChar char="❖"/>
            </a:pPr>
            <a:r>
              <a:rPr lang="en" sz="1200">
                <a:latin typeface="Lato"/>
                <a:ea typeface="Lato"/>
                <a:cs typeface="Lato"/>
                <a:sym typeface="Lato"/>
              </a:rPr>
              <a:t>Will appear in the regular events calendar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Lato"/>
              <a:buChar char="❖"/>
            </a:pPr>
            <a:r>
              <a:rPr lang="en" sz="1200">
                <a:latin typeface="Lato"/>
                <a:ea typeface="Lato"/>
                <a:cs typeface="Lato"/>
                <a:sym typeface="Lato"/>
              </a:rPr>
              <a:t>If using book lists, each instance can have a different book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729450" y="6105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Clone an Event</a:t>
            </a:r>
            <a:endParaRPr/>
          </a:p>
        </p:txBody>
      </p:sp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727650" y="1370700"/>
            <a:ext cx="7688700" cy="35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9"/>
          <p:cNvSpPr/>
          <p:nvPr/>
        </p:nvSpPr>
        <p:spPr>
          <a:xfrm>
            <a:off x="1043625" y="1370700"/>
            <a:ext cx="2422800" cy="1391400"/>
          </a:xfrm>
          <a:prstGeom prst="flowChartAlternateProcess">
            <a:avLst/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Story Time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Sunday, May/5</a:t>
            </a:r>
            <a:endParaRPr/>
          </a:p>
        </p:txBody>
      </p:sp>
      <p:sp>
        <p:nvSpPr>
          <p:cNvPr id="131" name="Google Shape;131;p19"/>
          <p:cNvSpPr/>
          <p:nvPr/>
        </p:nvSpPr>
        <p:spPr>
          <a:xfrm>
            <a:off x="4919975" y="1370700"/>
            <a:ext cx="2286000" cy="1391400"/>
          </a:xfrm>
          <a:prstGeom prst="flowChartAlternateProcess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Clone of ‘Story Time, Sunday, May/5’</a:t>
            </a:r>
            <a:endParaRPr/>
          </a:p>
        </p:txBody>
      </p:sp>
      <p:sp>
        <p:nvSpPr>
          <p:cNvPr id="132" name="Google Shape;132;p19"/>
          <p:cNvSpPr/>
          <p:nvPr/>
        </p:nvSpPr>
        <p:spPr>
          <a:xfrm>
            <a:off x="3596800" y="1898550"/>
            <a:ext cx="1192800" cy="33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9"/>
          <p:cNvSpPr/>
          <p:nvPr/>
        </p:nvSpPr>
        <p:spPr>
          <a:xfrm>
            <a:off x="4994525" y="3464100"/>
            <a:ext cx="2286000" cy="1391400"/>
          </a:xfrm>
          <a:prstGeom prst="roundRect">
            <a:avLst>
              <a:gd fmla="val 16667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(Edit)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Story Time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Sunday, May/12</a:t>
            </a:r>
            <a:endParaRPr/>
          </a:p>
        </p:txBody>
      </p:sp>
      <p:sp>
        <p:nvSpPr>
          <p:cNvPr id="134" name="Google Shape;134;p19"/>
          <p:cNvSpPr/>
          <p:nvPr/>
        </p:nvSpPr>
        <p:spPr>
          <a:xfrm>
            <a:off x="5870375" y="2880288"/>
            <a:ext cx="385200" cy="5352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727650" y="6369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Clone an Event</a:t>
            </a:r>
            <a:endParaRPr/>
          </a:p>
        </p:txBody>
      </p:sp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727650" y="1360000"/>
            <a:ext cx="7688700" cy="3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0480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Every instance has to be cloned, one at a time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No need to enter all the fields (better than option #1)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Editing the clone should be done carefully (make sure you are editing the clone and not the original event)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Will appear in the regular events calendar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If using book lists, each instance can have a different book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❖"/>
            </a:pPr>
            <a:r>
              <a:rPr lang="en" sz="1200"/>
              <a:t>This feature should be requested</a:t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/>
          <p:nvPr>
            <p:ph type="title"/>
          </p:nvPr>
        </p:nvSpPr>
        <p:spPr>
          <a:xfrm>
            <a:off x="729450" y="6285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Creating a new content type</a:t>
            </a:r>
            <a:endParaRPr/>
          </a:p>
        </p:txBody>
      </p:sp>
      <p:sp>
        <p:nvSpPr>
          <p:cNvPr id="146" name="Google Shape;146;p21"/>
          <p:cNvSpPr txBox="1"/>
          <p:nvPr>
            <p:ph idx="1" type="body"/>
          </p:nvPr>
        </p:nvSpPr>
        <p:spPr>
          <a:xfrm>
            <a:off x="727650" y="1342775"/>
            <a:ext cx="7688700" cy="360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1"/>
          <p:cNvSpPr/>
          <p:nvPr/>
        </p:nvSpPr>
        <p:spPr>
          <a:xfrm>
            <a:off x="1472225" y="1688550"/>
            <a:ext cx="1233000" cy="979800"/>
          </a:xfrm>
          <a:prstGeom prst="roundRect">
            <a:avLst>
              <a:gd fmla="val 16667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‘</a:t>
            </a:r>
            <a:r>
              <a:rPr i="1" lang="en" sz="1200"/>
              <a:t>Event’</a:t>
            </a:r>
            <a:r>
              <a:rPr lang="en" sz="1200"/>
              <a:t> Content Type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1"/>
          <p:cNvSpPr/>
          <p:nvPr/>
        </p:nvSpPr>
        <p:spPr>
          <a:xfrm>
            <a:off x="4027875" y="1626050"/>
            <a:ext cx="3098100" cy="9798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/>
              <a:t>‘Recurring Event’</a:t>
            </a:r>
            <a:r>
              <a:rPr lang="en" sz="1200"/>
              <a:t> Content Type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‘Date’ field can accept multiple values</a:t>
            </a:r>
            <a:endParaRPr sz="1200"/>
          </a:p>
        </p:txBody>
      </p:sp>
      <p:sp>
        <p:nvSpPr>
          <p:cNvPr id="149" name="Google Shape;149;p21"/>
          <p:cNvSpPr/>
          <p:nvPr/>
        </p:nvSpPr>
        <p:spPr>
          <a:xfrm>
            <a:off x="3118075" y="3511550"/>
            <a:ext cx="1233000" cy="9798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Sun, May/5</a:t>
            </a:r>
            <a:endParaRPr sz="1200"/>
          </a:p>
        </p:txBody>
      </p:sp>
      <p:sp>
        <p:nvSpPr>
          <p:cNvPr id="150" name="Google Shape;150;p21"/>
          <p:cNvSpPr/>
          <p:nvPr/>
        </p:nvSpPr>
        <p:spPr>
          <a:xfrm>
            <a:off x="5047488" y="3511550"/>
            <a:ext cx="1233000" cy="9798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Sun, May/12</a:t>
            </a:r>
            <a:endParaRPr sz="1200"/>
          </a:p>
        </p:txBody>
      </p:sp>
      <p:sp>
        <p:nvSpPr>
          <p:cNvPr id="151" name="Google Shape;151;p21"/>
          <p:cNvSpPr/>
          <p:nvPr/>
        </p:nvSpPr>
        <p:spPr>
          <a:xfrm>
            <a:off x="6976925" y="3465550"/>
            <a:ext cx="1233000" cy="9798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Sun, May/19</a:t>
            </a:r>
            <a:endParaRPr sz="1200"/>
          </a:p>
        </p:txBody>
      </p:sp>
      <p:cxnSp>
        <p:nvCxnSpPr>
          <p:cNvPr id="152" name="Google Shape;152;p21"/>
          <p:cNvCxnSpPr/>
          <p:nvPr/>
        </p:nvCxnSpPr>
        <p:spPr>
          <a:xfrm flipH="1" rot="10800000">
            <a:off x="3649575" y="3068125"/>
            <a:ext cx="3970500" cy="30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21"/>
          <p:cNvCxnSpPr/>
          <p:nvPr/>
        </p:nvCxnSpPr>
        <p:spPr>
          <a:xfrm>
            <a:off x="3669625" y="3098125"/>
            <a:ext cx="9900" cy="25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4" name="Google Shape;154;p21"/>
          <p:cNvCxnSpPr/>
          <p:nvPr/>
        </p:nvCxnSpPr>
        <p:spPr>
          <a:xfrm>
            <a:off x="5571975" y="3098125"/>
            <a:ext cx="9900" cy="25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5" name="Google Shape;155;p21"/>
          <p:cNvCxnSpPr/>
          <p:nvPr/>
        </p:nvCxnSpPr>
        <p:spPr>
          <a:xfrm>
            <a:off x="7588475" y="3068125"/>
            <a:ext cx="9900" cy="25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6" name="Google Shape;156;p21"/>
          <p:cNvCxnSpPr/>
          <p:nvPr/>
        </p:nvCxnSpPr>
        <p:spPr>
          <a:xfrm>
            <a:off x="5568075" y="2605850"/>
            <a:ext cx="6600" cy="50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